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7" r:id="rId8"/>
    <p:sldId id="263" r:id="rId9"/>
    <p:sldId id="260" r:id="rId10"/>
    <p:sldId id="261" r:id="rId11"/>
    <p:sldId id="262" r:id="rId12"/>
    <p:sldId id="264" r:id="rId13"/>
    <p:sldId id="265" r:id="rId14"/>
    <p:sldId id="266" r:id="rId15"/>
    <p:sldId id="268" r:id="rId16"/>
    <p:sldId id="269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fld id="{F0914322-07FD-464A-97DF-7613F8687800}" type="datetimeFigureOut">
              <a:rPr lang="en-US" smtClean="0"/>
              <a:pPr/>
              <a:t>9/13/2011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1" tIns="46586" rIns="93171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1" tIns="46586" rIns="93171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fld id="{AC744B82-B19B-4FE8-9A34-AF9FF68977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71279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3480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FEFC-3E30-4585-888E-57EAA89451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612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FEFC-3E30-4585-888E-57EAA89451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76914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FEFC-3E30-4585-888E-57EAA89451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41086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FEFC-3E30-4585-888E-57EAA89451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9432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13DC-4940-4631-AFDC-48151A45E4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9331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13DC-4940-4631-AFDC-48151A45E4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90726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13DC-4940-4631-AFDC-48151A45E4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225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13DC-4940-4631-AFDC-48151A45E4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41773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13DC-4940-4631-AFDC-48151A45E4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4222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13DC-4940-4631-AFDC-48151A45E4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1307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FEFC-3E30-4585-888E-57EAA89451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6078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13DC-4940-4631-AFDC-48151A45E4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36686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13DC-4940-4631-AFDC-48151A45E4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4569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13DC-4940-4631-AFDC-48151A45E4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5252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13DC-4940-4631-AFDC-48151A45E4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7719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13DC-4940-4631-AFDC-48151A45E4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05211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7025-238D-48BD-BE4B-15019FB083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915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7025-238D-48BD-BE4B-15019FB083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46147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7025-238D-48BD-BE4B-15019FB083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198094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7025-238D-48BD-BE4B-15019FB083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78066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7025-238D-48BD-BE4B-15019FB083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606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FEFC-3E30-4585-888E-57EAA89451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434147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7025-238D-48BD-BE4B-15019FB083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5923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7025-238D-48BD-BE4B-15019FB083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58968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7025-238D-48BD-BE4B-15019FB083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08633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7025-238D-48BD-BE4B-15019FB083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62645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7025-238D-48BD-BE4B-15019FB083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38040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7025-238D-48BD-BE4B-15019FB083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309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FEFC-3E30-4585-888E-57EAA89451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645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FEFC-3E30-4585-888E-57EAA89451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136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FEFC-3E30-4585-888E-57EAA89451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7092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FEFC-3E30-4585-888E-57EAA89451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80067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FEFC-3E30-4585-888E-57EAA89451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434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FEFC-3E30-4585-888E-57EAA89451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191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San Diego 9/25-26/2011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BFEFC-3E30-4585-888E-57EAA89451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2518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San Diego 9/25-26/2011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013DC-4940-4631-AFDC-48151A45E4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9450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San Diego 9/25-26/2011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B7025-238D-48BD-BE4B-15019FB083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358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13" Type="http://schemas.openxmlformats.org/officeDocument/2006/relationships/image" Target="../media/image97.jpeg"/><Relationship Id="rId18" Type="http://schemas.openxmlformats.org/officeDocument/2006/relationships/image" Target="../media/image102.png"/><Relationship Id="rId3" Type="http://schemas.openxmlformats.org/officeDocument/2006/relationships/image" Target="../media/image14.jpeg"/><Relationship Id="rId7" Type="http://schemas.openxmlformats.org/officeDocument/2006/relationships/image" Target="../media/image91.jpeg"/><Relationship Id="rId12" Type="http://schemas.openxmlformats.org/officeDocument/2006/relationships/image" Target="../media/image96.png"/><Relationship Id="rId17" Type="http://schemas.openxmlformats.org/officeDocument/2006/relationships/image" Target="../media/image101.jpeg"/><Relationship Id="rId2" Type="http://schemas.openxmlformats.org/officeDocument/2006/relationships/image" Target="../media/image2.png"/><Relationship Id="rId16" Type="http://schemas.openxmlformats.org/officeDocument/2006/relationships/image" Target="../media/image10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jpeg"/><Relationship Id="rId11" Type="http://schemas.openxmlformats.org/officeDocument/2006/relationships/image" Target="../media/image95.jpeg"/><Relationship Id="rId5" Type="http://schemas.openxmlformats.org/officeDocument/2006/relationships/image" Target="../media/image18.jpeg"/><Relationship Id="rId15" Type="http://schemas.openxmlformats.org/officeDocument/2006/relationships/image" Target="../media/image99.jpeg"/><Relationship Id="rId10" Type="http://schemas.openxmlformats.org/officeDocument/2006/relationships/image" Target="../media/image94.jpeg"/><Relationship Id="rId19" Type="http://schemas.openxmlformats.org/officeDocument/2006/relationships/image" Target="../media/image103.jpeg"/><Relationship Id="rId4" Type="http://schemas.openxmlformats.org/officeDocument/2006/relationships/image" Target="../media/image89.jpeg"/><Relationship Id="rId9" Type="http://schemas.openxmlformats.org/officeDocument/2006/relationships/image" Target="../media/image93.jpeg"/><Relationship Id="rId14" Type="http://schemas.openxmlformats.org/officeDocument/2006/relationships/image" Target="../media/image9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1.jpeg"/><Relationship Id="rId18" Type="http://schemas.microsoft.com/office/2007/relationships/hdphoto" Target="../media/hdphoto39.wdp"/><Relationship Id="rId3" Type="http://schemas.openxmlformats.org/officeDocument/2006/relationships/image" Target="../media/image18.jpeg"/><Relationship Id="rId21" Type="http://schemas.openxmlformats.org/officeDocument/2006/relationships/image" Target="../media/image116.jpeg"/><Relationship Id="rId7" Type="http://schemas.openxmlformats.org/officeDocument/2006/relationships/image" Target="../media/image107.jpeg"/><Relationship Id="rId12" Type="http://schemas.openxmlformats.org/officeDocument/2006/relationships/image" Target="../media/image110.png"/><Relationship Id="rId17" Type="http://schemas.openxmlformats.org/officeDocument/2006/relationships/image" Target="../media/image113.jpeg"/><Relationship Id="rId2" Type="http://schemas.openxmlformats.org/officeDocument/2006/relationships/image" Target="../media/image2.png"/><Relationship Id="rId16" Type="http://schemas.microsoft.com/office/2007/relationships/hdphoto" Target="../media/hdphoto38.wdp"/><Relationship Id="rId20" Type="http://schemas.openxmlformats.org/officeDocument/2006/relationships/image" Target="../media/image1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jpeg"/><Relationship Id="rId11" Type="http://schemas.microsoft.com/office/2007/relationships/hdphoto" Target="../media/hdphoto36.wdp"/><Relationship Id="rId5" Type="http://schemas.openxmlformats.org/officeDocument/2006/relationships/image" Target="../media/image105.jpeg"/><Relationship Id="rId15" Type="http://schemas.openxmlformats.org/officeDocument/2006/relationships/image" Target="../media/image112.jpeg"/><Relationship Id="rId10" Type="http://schemas.openxmlformats.org/officeDocument/2006/relationships/image" Target="../media/image109.jpeg"/><Relationship Id="rId19" Type="http://schemas.openxmlformats.org/officeDocument/2006/relationships/image" Target="../media/image114.jpeg"/><Relationship Id="rId4" Type="http://schemas.openxmlformats.org/officeDocument/2006/relationships/image" Target="../media/image104.jpeg"/><Relationship Id="rId9" Type="http://schemas.microsoft.com/office/2007/relationships/hdphoto" Target="../media/hdphoto35.wdp"/><Relationship Id="rId14" Type="http://schemas.microsoft.com/office/2007/relationships/hdphoto" Target="../media/hdphoto37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jpeg"/><Relationship Id="rId13" Type="http://schemas.openxmlformats.org/officeDocument/2006/relationships/image" Target="../media/image125.jpeg"/><Relationship Id="rId18" Type="http://schemas.openxmlformats.org/officeDocument/2006/relationships/image" Target="../media/image130.jpeg"/><Relationship Id="rId26" Type="http://schemas.openxmlformats.org/officeDocument/2006/relationships/image" Target="../media/image138.jpeg"/><Relationship Id="rId39" Type="http://schemas.openxmlformats.org/officeDocument/2006/relationships/image" Target="../media/image151.jpeg"/><Relationship Id="rId3" Type="http://schemas.openxmlformats.org/officeDocument/2006/relationships/image" Target="../media/image18.jpeg"/><Relationship Id="rId21" Type="http://schemas.openxmlformats.org/officeDocument/2006/relationships/image" Target="../media/image133.jpeg"/><Relationship Id="rId34" Type="http://schemas.openxmlformats.org/officeDocument/2006/relationships/image" Target="../media/image146.jpeg"/><Relationship Id="rId7" Type="http://schemas.openxmlformats.org/officeDocument/2006/relationships/image" Target="../media/image120.jpeg"/><Relationship Id="rId12" Type="http://schemas.openxmlformats.org/officeDocument/2006/relationships/image" Target="../media/image124.jpeg"/><Relationship Id="rId17" Type="http://schemas.openxmlformats.org/officeDocument/2006/relationships/image" Target="../media/image129.jpeg"/><Relationship Id="rId25" Type="http://schemas.openxmlformats.org/officeDocument/2006/relationships/image" Target="../media/image137.jpeg"/><Relationship Id="rId33" Type="http://schemas.openxmlformats.org/officeDocument/2006/relationships/image" Target="../media/image145.jpeg"/><Relationship Id="rId38" Type="http://schemas.openxmlformats.org/officeDocument/2006/relationships/image" Target="../media/image150.jpeg"/><Relationship Id="rId2" Type="http://schemas.openxmlformats.org/officeDocument/2006/relationships/image" Target="../media/image2.png"/><Relationship Id="rId16" Type="http://schemas.openxmlformats.org/officeDocument/2006/relationships/image" Target="../media/image128.jpeg"/><Relationship Id="rId20" Type="http://schemas.openxmlformats.org/officeDocument/2006/relationships/image" Target="../media/image132.jpeg"/><Relationship Id="rId29" Type="http://schemas.openxmlformats.org/officeDocument/2006/relationships/image" Target="../media/image141.jpeg"/><Relationship Id="rId41" Type="http://schemas.openxmlformats.org/officeDocument/2006/relationships/image" Target="../media/image1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jpeg"/><Relationship Id="rId11" Type="http://schemas.openxmlformats.org/officeDocument/2006/relationships/image" Target="../media/image123.jpeg"/><Relationship Id="rId24" Type="http://schemas.openxmlformats.org/officeDocument/2006/relationships/image" Target="../media/image136.jpeg"/><Relationship Id="rId32" Type="http://schemas.openxmlformats.org/officeDocument/2006/relationships/image" Target="../media/image144.jpeg"/><Relationship Id="rId37" Type="http://schemas.openxmlformats.org/officeDocument/2006/relationships/image" Target="../media/image149.jpeg"/><Relationship Id="rId40" Type="http://schemas.openxmlformats.org/officeDocument/2006/relationships/image" Target="../media/image152.jpeg"/><Relationship Id="rId5" Type="http://schemas.openxmlformats.org/officeDocument/2006/relationships/image" Target="../media/image118.jpeg"/><Relationship Id="rId15" Type="http://schemas.openxmlformats.org/officeDocument/2006/relationships/image" Target="../media/image127.jpeg"/><Relationship Id="rId23" Type="http://schemas.openxmlformats.org/officeDocument/2006/relationships/image" Target="../media/image135.jpeg"/><Relationship Id="rId28" Type="http://schemas.openxmlformats.org/officeDocument/2006/relationships/image" Target="../media/image140.jpeg"/><Relationship Id="rId36" Type="http://schemas.openxmlformats.org/officeDocument/2006/relationships/image" Target="../media/image148.jpeg"/><Relationship Id="rId10" Type="http://schemas.openxmlformats.org/officeDocument/2006/relationships/image" Target="../media/image122.jpeg"/><Relationship Id="rId19" Type="http://schemas.openxmlformats.org/officeDocument/2006/relationships/image" Target="../media/image131.jpeg"/><Relationship Id="rId31" Type="http://schemas.openxmlformats.org/officeDocument/2006/relationships/image" Target="../media/image143.jpeg"/><Relationship Id="rId4" Type="http://schemas.openxmlformats.org/officeDocument/2006/relationships/image" Target="../media/image117.jpeg"/><Relationship Id="rId9" Type="http://schemas.openxmlformats.org/officeDocument/2006/relationships/image" Target="../media/image14.jpeg"/><Relationship Id="rId14" Type="http://schemas.openxmlformats.org/officeDocument/2006/relationships/image" Target="../media/image126.jpeg"/><Relationship Id="rId22" Type="http://schemas.openxmlformats.org/officeDocument/2006/relationships/image" Target="../media/image134.jpeg"/><Relationship Id="rId27" Type="http://schemas.openxmlformats.org/officeDocument/2006/relationships/image" Target="../media/image139.jpeg"/><Relationship Id="rId30" Type="http://schemas.openxmlformats.org/officeDocument/2006/relationships/image" Target="../media/image142.jpeg"/><Relationship Id="rId35" Type="http://schemas.openxmlformats.org/officeDocument/2006/relationships/image" Target="../media/image147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0.wdp"/><Relationship Id="rId13" Type="http://schemas.openxmlformats.org/officeDocument/2006/relationships/image" Target="../media/image161.jpeg"/><Relationship Id="rId18" Type="http://schemas.microsoft.com/office/2007/relationships/hdphoto" Target="../media/hdphoto45.wdp"/><Relationship Id="rId26" Type="http://schemas.microsoft.com/office/2007/relationships/hdphoto" Target="../media/hdphoto47.wdp"/><Relationship Id="rId3" Type="http://schemas.openxmlformats.org/officeDocument/2006/relationships/image" Target="../media/image154.jpeg"/><Relationship Id="rId21" Type="http://schemas.openxmlformats.org/officeDocument/2006/relationships/image" Target="../media/image165.png"/><Relationship Id="rId7" Type="http://schemas.openxmlformats.org/officeDocument/2006/relationships/image" Target="../media/image158.jpeg"/><Relationship Id="rId12" Type="http://schemas.microsoft.com/office/2007/relationships/hdphoto" Target="../media/hdphoto42.wdp"/><Relationship Id="rId17" Type="http://schemas.openxmlformats.org/officeDocument/2006/relationships/image" Target="../media/image163.jpeg"/><Relationship Id="rId25" Type="http://schemas.openxmlformats.org/officeDocument/2006/relationships/image" Target="../media/image168.jpeg"/><Relationship Id="rId2" Type="http://schemas.openxmlformats.org/officeDocument/2006/relationships/image" Target="../media/image2.png"/><Relationship Id="rId16" Type="http://schemas.microsoft.com/office/2007/relationships/hdphoto" Target="../media/hdphoto44.wdp"/><Relationship Id="rId20" Type="http://schemas.microsoft.com/office/2007/relationships/hdphoto" Target="../media/hdphoto46.wdp"/><Relationship Id="rId29" Type="http://schemas.openxmlformats.org/officeDocument/2006/relationships/image" Target="../media/image1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7.jpeg"/><Relationship Id="rId11" Type="http://schemas.openxmlformats.org/officeDocument/2006/relationships/image" Target="../media/image160.jpeg"/><Relationship Id="rId24" Type="http://schemas.openxmlformats.org/officeDocument/2006/relationships/image" Target="../media/image18.jpeg"/><Relationship Id="rId5" Type="http://schemas.openxmlformats.org/officeDocument/2006/relationships/image" Target="../media/image156.jpeg"/><Relationship Id="rId15" Type="http://schemas.openxmlformats.org/officeDocument/2006/relationships/image" Target="../media/image162.jpeg"/><Relationship Id="rId23" Type="http://schemas.openxmlformats.org/officeDocument/2006/relationships/image" Target="../media/image167.jpeg"/><Relationship Id="rId28" Type="http://schemas.microsoft.com/office/2007/relationships/hdphoto" Target="../media/hdphoto48.wdp"/><Relationship Id="rId10" Type="http://schemas.microsoft.com/office/2007/relationships/hdphoto" Target="../media/hdphoto41.wdp"/><Relationship Id="rId19" Type="http://schemas.openxmlformats.org/officeDocument/2006/relationships/image" Target="../media/image164.jpeg"/><Relationship Id="rId4" Type="http://schemas.openxmlformats.org/officeDocument/2006/relationships/image" Target="../media/image155.jpeg"/><Relationship Id="rId9" Type="http://schemas.openxmlformats.org/officeDocument/2006/relationships/image" Target="../media/image159.jpeg"/><Relationship Id="rId14" Type="http://schemas.microsoft.com/office/2007/relationships/hdphoto" Target="../media/hdphoto43.wdp"/><Relationship Id="rId22" Type="http://schemas.openxmlformats.org/officeDocument/2006/relationships/image" Target="../media/image166.jpeg"/><Relationship Id="rId27" Type="http://schemas.openxmlformats.org/officeDocument/2006/relationships/image" Target="../media/image169.jpeg"/><Relationship Id="rId30" Type="http://schemas.openxmlformats.org/officeDocument/2006/relationships/image" Target="../media/image17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5.jpeg"/><Relationship Id="rId26" Type="http://schemas.openxmlformats.org/officeDocument/2006/relationships/image" Target="../media/image29.jpeg"/><Relationship Id="rId3" Type="http://schemas.openxmlformats.org/officeDocument/2006/relationships/image" Target="../media/image12.jpeg"/><Relationship Id="rId21" Type="http://schemas.microsoft.com/office/2007/relationships/hdphoto" Target="../media/hdphoto4.wdp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4.png"/><Relationship Id="rId25" Type="http://schemas.microsoft.com/office/2007/relationships/hdphoto" Target="../media/hdphoto6.wdp"/><Relationship Id="rId33" Type="http://schemas.microsoft.com/office/2007/relationships/hdphoto" Target="../media/hdphoto9.wdp"/><Relationship Id="rId2" Type="http://schemas.openxmlformats.org/officeDocument/2006/relationships/image" Target="../media/image2.png"/><Relationship Id="rId16" Type="http://schemas.microsoft.com/office/2007/relationships/hdphoto" Target="../media/hdphoto2.wdp"/><Relationship Id="rId20" Type="http://schemas.openxmlformats.org/officeDocument/2006/relationships/image" Target="../media/image26.jpeg"/><Relationship Id="rId29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24" Type="http://schemas.openxmlformats.org/officeDocument/2006/relationships/image" Target="../media/image28.jpeg"/><Relationship Id="rId32" Type="http://schemas.openxmlformats.org/officeDocument/2006/relationships/image" Target="../media/image33.jpeg"/><Relationship Id="rId5" Type="http://schemas.openxmlformats.org/officeDocument/2006/relationships/image" Target="../media/image14.jpeg"/><Relationship Id="rId15" Type="http://schemas.openxmlformats.org/officeDocument/2006/relationships/image" Target="../media/image23.jpeg"/><Relationship Id="rId23" Type="http://schemas.microsoft.com/office/2007/relationships/hdphoto" Target="../media/hdphoto5.wdp"/><Relationship Id="rId28" Type="http://schemas.openxmlformats.org/officeDocument/2006/relationships/image" Target="../media/image31.jpeg"/><Relationship Id="rId10" Type="http://schemas.openxmlformats.org/officeDocument/2006/relationships/image" Target="../media/image19.jpeg"/><Relationship Id="rId19" Type="http://schemas.microsoft.com/office/2007/relationships/hdphoto" Target="../media/hdphoto3.wdp"/><Relationship Id="rId31" Type="http://schemas.microsoft.com/office/2007/relationships/hdphoto" Target="../media/hdphoto8.wdp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microsoft.com/office/2007/relationships/hdphoto" Target="../media/hdphoto1.wdp"/><Relationship Id="rId22" Type="http://schemas.openxmlformats.org/officeDocument/2006/relationships/image" Target="../media/image27.jpeg"/><Relationship Id="rId27" Type="http://schemas.openxmlformats.org/officeDocument/2006/relationships/image" Target="../media/image30.jpeg"/><Relationship Id="rId30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jpeg"/><Relationship Id="rId18" Type="http://schemas.openxmlformats.org/officeDocument/2006/relationships/image" Target="../media/image41.jpeg"/><Relationship Id="rId26" Type="http://schemas.microsoft.com/office/2007/relationships/hdphoto" Target="../media/hdphoto20.wdp"/><Relationship Id="rId39" Type="http://schemas.openxmlformats.org/officeDocument/2006/relationships/image" Target="../media/image51.jpeg"/><Relationship Id="rId3" Type="http://schemas.openxmlformats.org/officeDocument/2006/relationships/image" Target="../media/image34.jpeg"/><Relationship Id="rId21" Type="http://schemas.openxmlformats.org/officeDocument/2006/relationships/image" Target="../media/image42.jpeg"/><Relationship Id="rId34" Type="http://schemas.microsoft.com/office/2007/relationships/hdphoto" Target="../media/hdphoto24.wdp"/><Relationship Id="rId42" Type="http://schemas.microsoft.com/office/2007/relationships/hdphoto" Target="../media/hdphoto28.wdp"/><Relationship Id="rId47" Type="http://schemas.openxmlformats.org/officeDocument/2006/relationships/image" Target="../media/image55.jpeg"/><Relationship Id="rId50" Type="http://schemas.openxmlformats.org/officeDocument/2006/relationships/image" Target="../media/image58.jpeg"/><Relationship Id="rId7" Type="http://schemas.openxmlformats.org/officeDocument/2006/relationships/image" Target="../media/image36.jpeg"/><Relationship Id="rId12" Type="http://schemas.microsoft.com/office/2007/relationships/hdphoto" Target="../media/hdphoto14.wdp"/><Relationship Id="rId17" Type="http://schemas.microsoft.com/office/2007/relationships/hdphoto" Target="../media/hdphoto16.wdp"/><Relationship Id="rId25" Type="http://schemas.openxmlformats.org/officeDocument/2006/relationships/image" Target="../media/image44.jpeg"/><Relationship Id="rId33" Type="http://schemas.openxmlformats.org/officeDocument/2006/relationships/image" Target="../media/image48.jpeg"/><Relationship Id="rId38" Type="http://schemas.microsoft.com/office/2007/relationships/hdphoto" Target="../media/hdphoto26.wdp"/><Relationship Id="rId46" Type="http://schemas.microsoft.com/office/2007/relationships/hdphoto" Target="../media/hdphoto30.wdp"/><Relationship Id="rId2" Type="http://schemas.openxmlformats.org/officeDocument/2006/relationships/image" Target="../media/image2.png"/><Relationship Id="rId16" Type="http://schemas.openxmlformats.org/officeDocument/2006/relationships/image" Target="../media/image40.jpeg"/><Relationship Id="rId20" Type="http://schemas.openxmlformats.org/officeDocument/2006/relationships/image" Target="../media/image18.jpeg"/><Relationship Id="rId29" Type="http://schemas.openxmlformats.org/officeDocument/2006/relationships/image" Target="../media/image46.jpeg"/><Relationship Id="rId41" Type="http://schemas.openxmlformats.org/officeDocument/2006/relationships/image" Target="../media/image52.jpeg"/><Relationship Id="rId54" Type="http://schemas.microsoft.com/office/2007/relationships/hdphoto" Target="../media/hdphoto32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openxmlformats.org/officeDocument/2006/relationships/image" Target="../media/image38.jpeg"/><Relationship Id="rId24" Type="http://schemas.microsoft.com/office/2007/relationships/hdphoto" Target="../media/hdphoto19.wdp"/><Relationship Id="rId32" Type="http://schemas.microsoft.com/office/2007/relationships/hdphoto" Target="../media/hdphoto23.wdp"/><Relationship Id="rId37" Type="http://schemas.openxmlformats.org/officeDocument/2006/relationships/image" Target="../media/image50.jpeg"/><Relationship Id="rId40" Type="http://schemas.microsoft.com/office/2007/relationships/hdphoto" Target="../media/hdphoto27.wdp"/><Relationship Id="rId45" Type="http://schemas.openxmlformats.org/officeDocument/2006/relationships/image" Target="../media/image54.jpeg"/><Relationship Id="rId53" Type="http://schemas.openxmlformats.org/officeDocument/2006/relationships/image" Target="../media/image60.jpeg"/><Relationship Id="rId5" Type="http://schemas.openxmlformats.org/officeDocument/2006/relationships/image" Target="../media/image35.jpeg"/><Relationship Id="rId15" Type="http://schemas.microsoft.com/office/2007/relationships/hdphoto" Target="../media/hdphoto15.wdp"/><Relationship Id="rId23" Type="http://schemas.openxmlformats.org/officeDocument/2006/relationships/image" Target="../media/image43.jpeg"/><Relationship Id="rId28" Type="http://schemas.microsoft.com/office/2007/relationships/hdphoto" Target="../media/hdphoto21.wdp"/><Relationship Id="rId36" Type="http://schemas.microsoft.com/office/2007/relationships/hdphoto" Target="../media/hdphoto25.wdp"/><Relationship Id="rId49" Type="http://schemas.openxmlformats.org/officeDocument/2006/relationships/image" Target="../media/image57.jpeg"/><Relationship Id="rId10" Type="http://schemas.microsoft.com/office/2007/relationships/hdphoto" Target="../media/hdphoto13.wdp"/><Relationship Id="rId19" Type="http://schemas.microsoft.com/office/2007/relationships/hdphoto" Target="../media/hdphoto17.wdp"/><Relationship Id="rId31" Type="http://schemas.openxmlformats.org/officeDocument/2006/relationships/image" Target="../media/image47.jpeg"/><Relationship Id="rId44" Type="http://schemas.microsoft.com/office/2007/relationships/hdphoto" Target="../media/hdphoto29.wdp"/><Relationship Id="rId52" Type="http://schemas.microsoft.com/office/2007/relationships/hdphoto" Target="../media/hdphoto31.wdp"/><Relationship Id="rId4" Type="http://schemas.microsoft.com/office/2007/relationships/hdphoto" Target="../media/hdphoto10.wdp"/><Relationship Id="rId9" Type="http://schemas.openxmlformats.org/officeDocument/2006/relationships/image" Target="../media/image37.jpeg"/><Relationship Id="rId14" Type="http://schemas.openxmlformats.org/officeDocument/2006/relationships/image" Target="../media/image39.jpeg"/><Relationship Id="rId22" Type="http://schemas.microsoft.com/office/2007/relationships/hdphoto" Target="../media/hdphoto18.wdp"/><Relationship Id="rId27" Type="http://schemas.openxmlformats.org/officeDocument/2006/relationships/image" Target="../media/image45.jpeg"/><Relationship Id="rId30" Type="http://schemas.microsoft.com/office/2007/relationships/hdphoto" Target="../media/hdphoto22.wdp"/><Relationship Id="rId35" Type="http://schemas.openxmlformats.org/officeDocument/2006/relationships/image" Target="../media/image49.jpeg"/><Relationship Id="rId43" Type="http://schemas.openxmlformats.org/officeDocument/2006/relationships/image" Target="../media/image53.jpeg"/><Relationship Id="rId48" Type="http://schemas.openxmlformats.org/officeDocument/2006/relationships/image" Target="../media/image56.jpeg"/><Relationship Id="rId8" Type="http://schemas.microsoft.com/office/2007/relationships/hdphoto" Target="../media/hdphoto12.wdp"/><Relationship Id="rId51" Type="http://schemas.openxmlformats.org/officeDocument/2006/relationships/image" Target="../media/image5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jpeg"/><Relationship Id="rId7" Type="http://schemas.openxmlformats.org/officeDocument/2006/relationships/image" Target="../media/image6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microsoft.com/office/2007/relationships/hdphoto" Target="../media/hdphoto33.wdp"/><Relationship Id="rId9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12" Type="http://schemas.openxmlformats.org/officeDocument/2006/relationships/image" Target="../media/image7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11" Type="http://schemas.openxmlformats.org/officeDocument/2006/relationships/image" Target="../media/image74.jpeg"/><Relationship Id="rId5" Type="http://schemas.openxmlformats.org/officeDocument/2006/relationships/image" Target="../media/image69.jpeg"/><Relationship Id="rId10" Type="http://schemas.openxmlformats.org/officeDocument/2006/relationships/image" Target="../media/image18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84.jpeg"/><Relationship Id="rId3" Type="http://schemas.openxmlformats.org/officeDocument/2006/relationships/image" Target="../media/image14.jpeg"/><Relationship Id="rId7" Type="http://schemas.openxmlformats.org/officeDocument/2006/relationships/image" Target="../media/image78.jpeg"/><Relationship Id="rId12" Type="http://schemas.openxmlformats.org/officeDocument/2006/relationships/image" Target="../media/image83.jpeg"/><Relationship Id="rId17" Type="http://schemas.openxmlformats.org/officeDocument/2006/relationships/image" Target="../media/image88.jpeg"/><Relationship Id="rId2" Type="http://schemas.openxmlformats.org/officeDocument/2006/relationships/image" Target="../media/image2.png"/><Relationship Id="rId16" Type="http://schemas.openxmlformats.org/officeDocument/2006/relationships/image" Target="../media/image8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jpeg"/><Relationship Id="rId11" Type="http://schemas.openxmlformats.org/officeDocument/2006/relationships/image" Target="../media/image82.jpeg"/><Relationship Id="rId5" Type="http://schemas.microsoft.com/office/2007/relationships/hdphoto" Target="../media/hdphoto34.wdp"/><Relationship Id="rId15" Type="http://schemas.openxmlformats.org/officeDocument/2006/relationships/image" Target="../media/image86.jpeg"/><Relationship Id="rId10" Type="http://schemas.openxmlformats.org/officeDocument/2006/relationships/image" Target="../media/image81.jpeg"/><Relationship Id="rId4" Type="http://schemas.openxmlformats.org/officeDocument/2006/relationships/image" Target="../media/image76.jpeg"/><Relationship Id="rId9" Type="http://schemas.openxmlformats.org/officeDocument/2006/relationships/image" Target="../media/image80.jpeg"/><Relationship Id="rId14" Type="http://schemas.openxmlformats.org/officeDocument/2006/relationships/image" Target="../media/image8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r>
              <a:rPr lang="en-US" dirty="0" smtClean="0"/>
              <a:t>An HP16C / WP 34S Dictionary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219200"/>
            <a:ext cx="6400800" cy="762000"/>
          </a:xfrm>
        </p:spPr>
        <p:txBody>
          <a:bodyPr/>
          <a:lstStyle/>
          <a:p>
            <a:r>
              <a:rPr lang="en-US" dirty="0" smtClean="0"/>
              <a:t>Jake Schwartz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844090"/>
            <a:ext cx="2353056" cy="447004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45767"/>
            <a:ext cx="465686" cy="3535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047" y="2676418"/>
            <a:ext cx="3911500" cy="250518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20048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6455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Bit Manipulation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45767"/>
            <a:ext cx="465686" cy="3535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47800" y="902732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16C: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47180" y="914366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34S: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53" y="4495800"/>
            <a:ext cx="652273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53" y="1520184"/>
            <a:ext cx="614547" cy="7256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04" y="1671711"/>
            <a:ext cx="639949" cy="5741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52" y="2514600"/>
            <a:ext cx="598311" cy="6096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32" y="2590800"/>
            <a:ext cx="639949" cy="5741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15" y="3429000"/>
            <a:ext cx="606985" cy="68055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44" y="3540640"/>
            <a:ext cx="639949" cy="5741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14" y="4560992"/>
            <a:ext cx="606985" cy="544408"/>
          </a:xfrm>
          <a:prstGeom prst="rect">
            <a:avLst/>
          </a:prstGeom>
        </p:spPr>
      </p:pic>
      <p:pic>
        <p:nvPicPr>
          <p:cNvPr id="38" name="Picture 37" descr="SB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91192" y="1883027"/>
            <a:ext cx="1611627" cy="228600"/>
          </a:xfrm>
          <a:prstGeom prst="rect">
            <a:avLst/>
          </a:prstGeom>
        </p:spPr>
      </p:pic>
      <p:pic>
        <p:nvPicPr>
          <p:cNvPr id="39" name="Picture 38" descr="CB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91192" y="2401842"/>
            <a:ext cx="1562100" cy="225515"/>
          </a:xfrm>
          <a:prstGeom prst="rect">
            <a:avLst/>
          </a:prstGeom>
        </p:spPr>
      </p:pic>
      <p:pic>
        <p:nvPicPr>
          <p:cNvPr id="40" name="Picture 39" descr="BS question mark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03508" y="3552625"/>
            <a:ext cx="1651000" cy="24725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508" y="3827720"/>
            <a:ext cx="1608719" cy="25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0" descr="nBITS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99326" y="4680796"/>
            <a:ext cx="1772351" cy="272204"/>
          </a:xfrm>
          <a:prstGeom prst="rect">
            <a:avLst/>
          </a:prstGeom>
        </p:spPr>
      </p:pic>
      <p:pic>
        <p:nvPicPr>
          <p:cNvPr id="42" name="Picture 41" descr="SB IND Y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41180" y="1883027"/>
            <a:ext cx="1816100" cy="212409"/>
          </a:xfrm>
          <a:prstGeom prst="rect">
            <a:avLst/>
          </a:prstGeom>
        </p:spPr>
      </p:pic>
      <p:pic>
        <p:nvPicPr>
          <p:cNvPr id="43" name="Picture 42" descr="CB IND Y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832406" y="2418085"/>
            <a:ext cx="1803400" cy="209272"/>
          </a:xfrm>
          <a:prstGeom prst="rect">
            <a:avLst/>
          </a:prstGeom>
        </p:spPr>
      </p:pic>
      <p:pic>
        <p:nvPicPr>
          <p:cNvPr id="44" name="Picture 43" descr="FB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796909" y="2895601"/>
            <a:ext cx="1600194" cy="228599"/>
          </a:xfrm>
          <a:prstGeom prst="rect">
            <a:avLst/>
          </a:prstGeom>
        </p:spPr>
      </p:pic>
      <p:pic>
        <p:nvPicPr>
          <p:cNvPr id="45" name="Picture 44" descr="FB IND Y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840017" y="2916313"/>
            <a:ext cx="1841500" cy="207887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20673"/>
            <a:ext cx="1909243" cy="24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552625"/>
            <a:ext cx="1912979" cy="24055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214091" y="1806684"/>
            <a:ext cx="789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Bit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214090" y="2477869"/>
            <a:ext cx="974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Clear Bit</a:t>
            </a:r>
          </a:p>
          <a:p>
            <a:r>
              <a:rPr lang="en-US" dirty="0" smtClean="0"/>
              <a:t>Flip Bit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200400" y="3468469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Bit Set?</a:t>
            </a:r>
          </a:p>
          <a:p>
            <a:r>
              <a:rPr lang="en-US" dirty="0" smtClean="0"/>
              <a:t>Bit Clear?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200400" y="4495800"/>
            <a:ext cx="811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No. of </a:t>
            </a:r>
          </a:p>
          <a:p>
            <a:r>
              <a:rPr lang="en-US" dirty="0" smtClean="0"/>
              <a:t>Bits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="" xmlns:p14="http://schemas.microsoft.com/office/powerpoint/2010/main" val="3158698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6455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Logical Operations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45767"/>
            <a:ext cx="465686" cy="3535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47800" y="902732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16C: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67400" y="914366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34S: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71" y="1671711"/>
            <a:ext cx="639949" cy="57416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9" y="2590800"/>
            <a:ext cx="639949" cy="57416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11" y="3540640"/>
            <a:ext cx="639949" cy="574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219" y="1671711"/>
            <a:ext cx="477385" cy="556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220" y="2590800"/>
            <a:ext cx="489180" cy="528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219" y="3579550"/>
            <a:ext cx="477385" cy="5352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10" y="4455040"/>
            <a:ext cx="639949" cy="574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220" y="4473073"/>
            <a:ext cx="477384" cy="5561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172" y="1671710"/>
            <a:ext cx="506744" cy="5380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93815"/>
            <a:ext cx="629500" cy="51598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586111"/>
            <a:ext cx="506744" cy="5380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850" y="2633220"/>
            <a:ext cx="626250" cy="49098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500511"/>
            <a:ext cx="506744" cy="5380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770" y="3465955"/>
            <a:ext cx="578429" cy="57264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491111"/>
            <a:ext cx="506744" cy="5380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769" y="4495800"/>
            <a:ext cx="581435" cy="457823"/>
          </a:xfrm>
          <a:prstGeom prst="rect">
            <a:avLst/>
          </a:prstGeom>
        </p:spPr>
      </p:pic>
      <p:pic>
        <p:nvPicPr>
          <p:cNvPr id="50" name="Picture 49" descr="NAND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096000" y="1793691"/>
            <a:ext cx="2302114" cy="339909"/>
          </a:xfrm>
          <a:prstGeom prst="rect">
            <a:avLst/>
          </a:prstGeom>
        </p:spPr>
      </p:pic>
      <p:pic>
        <p:nvPicPr>
          <p:cNvPr id="51" name="Picture 50" descr="NOR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120190" y="2730454"/>
            <a:ext cx="2109410" cy="317546"/>
          </a:xfrm>
          <a:prstGeom prst="rect">
            <a:avLst/>
          </a:prstGeom>
        </p:spPr>
      </p:pic>
      <p:pic>
        <p:nvPicPr>
          <p:cNvPr id="52" name="Picture 51" descr="XNOR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120190" y="3570449"/>
            <a:ext cx="2277924" cy="31575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189279" y="1778979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200400" y="266700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200400" y="3624367"/>
            <a:ext cx="592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200400" y="4566470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XOR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11</a:t>
            </a:r>
          </a:p>
        </p:txBody>
      </p:sp>
    </p:spTree>
    <p:extLst>
      <p:ext uri="{BB962C8B-B14F-4D97-AF65-F5344CB8AC3E}">
        <p14:creationId xmlns="" xmlns:p14="http://schemas.microsoft.com/office/powerpoint/2010/main" val="488771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6455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Rotate/Shift/Mask Operations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45767"/>
            <a:ext cx="465686" cy="3535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28800" y="902732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16C: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19800" y="914366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34S: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51" y="1345936"/>
            <a:ext cx="583625" cy="52362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79" y="2032747"/>
            <a:ext cx="582497" cy="522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520997" cy="57416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299" y="1334769"/>
            <a:ext cx="598314" cy="5368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1300090"/>
            <a:ext cx="526629" cy="5964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1981200"/>
            <a:ext cx="520997" cy="6142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979" y="1981200"/>
            <a:ext cx="519650" cy="62022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16" y="2032747"/>
            <a:ext cx="582496" cy="5226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750594"/>
            <a:ext cx="521121" cy="4979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31474"/>
            <a:ext cx="553276" cy="51708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946" y="2713266"/>
            <a:ext cx="572757" cy="5352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750594"/>
            <a:ext cx="577880" cy="4979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423682"/>
            <a:ext cx="591326" cy="49795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423682"/>
            <a:ext cx="532816" cy="49795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422491"/>
            <a:ext cx="577704" cy="5399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979" y="3464441"/>
            <a:ext cx="567032" cy="48777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038600"/>
            <a:ext cx="520996" cy="61623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132218"/>
            <a:ext cx="582497" cy="52261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938" y="4043998"/>
            <a:ext cx="511781" cy="61083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121432"/>
            <a:ext cx="582497" cy="52261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762986"/>
            <a:ext cx="520996" cy="45937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724400"/>
            <a:ext cx="577704" cy="539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938" y="4762985"/>
            <a:ext cx="554608" cy="45937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724400"/>
            <a:ext cx="577704" cy="539910"/>
          </a:xfrm>
          <a:prstGeom prst="rect">
            <a:avLst/>
          </a:prstGeom>
        </p:spPr>
      </p:pic>
      <p:pic>
        <p:nvPicPr>
          <p:cNvPr id="56" name="Picture 55" descr="RL 01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73792" y="1376290"/>
            <a:ext cx="1962149" cy="228156"/>
          </a:xfrm>
          <a:prstGeom prst="rect">
            <a:avLst/>
          </a:prstGeom>
        </p:spPr>
      </p:pic>
      <p:pic>
        <p:nvPicPr>
          <p:cNvPr id="57" name="Picture 56" descr="RR 01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267200" y="1618368"/>
            <a:ext cx="1962149" cy="235916"/>
          </a:xfrm>
          <a:prstGeom prst="rect">
            <a:avLst/>
          </a:prstGeom>
        </p:spPr>
      </p:pic>
      <p:pic>
        <p:nvPicPr>
          <p:cNvPr id="58" name="Picture 57" descr="RL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289497" y="2032747"/>
            <a:ext cx="1571625" cy="225323"/>
          </a:xfrm>
          <a:prstGeom prst="rect">
            <a:avLst/>
          </a:prstGeom>
        </p:spPr>
      </p:pic>
      <p:pic>
        <p:nvPicPr>
          <p:cNvPr id="59" name="Picture 58" descr="RR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277282" y="2281782"/>
            <a:ext cx="1606549" cy="231932"/>
          </a:xfrm>
          <a:prstGeom prst="rect">
            <a:avLst/>
          </a:prstGeom>
        </p:spPr>
      </p:pic>
      <p:pic>
        <p:nvPicPr>
          <p:cNvPr id="60" name="Picture 59" descr="RLC 01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4277282" y="2776110"/>
            <a:ext cx="2095500" cy="235994"/>
          </a:xfrm>
          <a:prstGeom prst="rect">
            <a:avLst/>
          </a:prstGeom>
        </p:spPr>
      </p:pic>
      <p:pic>
        <p:nvPicPr>
          <p:cNvPr id="61" name="Picture 60" descr="RRC 01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4277282" y="3022924"/>
            <a:ext cx="2156853" cy="225629"/>
          </a:xfrm>
          <a:prstGeom prst="rect">
            <a:avLst/>
          </a:prstGeom>
        </p:spPr>
      </p:pic>
      <p:pic>
        <p:nvPicPr>
          <p:cNvPr id="62" name="Picture 61" descr="RLC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277282" y="3447673"/>
            <a:ext cx="1739900" cy="219122"/>
          </a:xfrm>
          <a:prstGeom prst="rect">
            <a:avLst/>
          </a:prstGeom>
        </p:spPr>
      </p:pic>
      <p:pic>
        <p:nvPicPr>
          <p:cNvPr id="63" name="Picture 62" descr="RRC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295702" y="3686821"/>
            <a:ext cx="1689099" cy="217117"/>
          </a:xfrm>
          <a:prstGeom prst="rect">
            <a:avLst/>
          </a:prstGeom>
        </p:spPr>
      </p:pic>
      <p:pic>
        <p:nvPicPr>
          <p:cNvPr id="64" name="Picture 63" descr="SL 01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289497" y="4089969"/>
            <a:ext cx="1872934" cy="239312"/>
          </a:xfrm>
          <a:prstGeom prst="rect">
            <a:avLst/>
          </a:prstGeom>
        </p:spPr>
      </p:pic>
      <p:pic>
        <p:nvPicPr>
          <p:cNvPr id="65" name="Picture 64" descr="SR 01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295702" y="4343330"/>
            <a:ext cx="1940240" cy="231682"/>
          </a:xfrm>
          <a:prstGeom prst="rect">
            <a:avLst/>
          </a:prstGeom>
        </p:spPr>
      </p:pic>
      <p:pic>
        <p:nvPicPr>
          <p:cNvPr id="66" name="Picture 65" descr="ASR 01.jp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4269858" y="4762986"/>
            <a:ext cx="2110347" cy="239389"/>
          </a:xfrm>
          <a:prstGeom prst="rect">
            <a:avLst/>
          </a:prstGeom>
        </p:spPr>
      </p:pic>
      <p:pic>
        <p:nvPicPr>
          <p:cNvPr id="67" name="Picture 66" descr="LJ.jp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4259776" y="5002375"/>
            <a:ext cx="1375016" cy="245812"/>
          </a:xfrm>
          <a:prstGeom prst="rect">
            <a:avLst/>
          </a:prstGeom>
        </p:spPr>
      </p:pic>
      <p:pic>
        <p:nvPicPr>
          <p:cNvPr id="68" name="Picture 67" descr="RJ.jp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6400800" y="5011017"/>
            <a:ext cx="1346514" cy="23717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79" y="5334001"/>
            <a:ext cx="514017" cy="57632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937" y="5334000"/>
            <a:ext cx="511781" cy="58564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70" y="5377953"/>
            <a:ext cx="582497" cy="52261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07" y="5360855"/>
            <a:ext cx="582497" cy="522614"/>
          </a:xfrm>
          <a:prstGeom prst="rect">
            <a:avLst/>
          </a:prstGeom>
        </p:spPr>
      </p:pic>
      <p:pic>
        <p:nvPicPr>
          <p:cNvPr id="71" name="Picture 70" descr="MASKL.jp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4295702" y="5408467"/>
            <a:ext cx="1981200" cy="242821"/>
          </a:xfrm>
          <a:prstGeom prst="rect">
            <a:avLst/>
          </a:prstGeom>
        </p:spPr>
      </p:pic>
      <p:pic>
        <p:nvPicPr>
          <p:cNvPr id="72" name="Picture 71" descr="MASKR.jp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4302682" y="5657746"/>
            <a:ext cx="1981200" cy="242821"/>
          </a:xfrm>
          <a:prstGeom prst="rect">
            <a:avLst/>
          </a:prstGeom>
        </p:spPr>
      </p:pic>
      <p:pic>
        <p:nvPicPr>
          <p:cNvPr id="73" name="Picture 72" descr="RL IND Y.jp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6372782" y="2033620"/>
            <a:ext cx="1847851" cy="215492"/>
          </a:xfrm>
          <a:prstGeom prst="rect">
            <a:avLst/>
          </a:prstGeom>
        </p:spPr>
      </p:pic>
      <p:pic>
        <p:nvPicPr>
          <p:cNvPr id="74" name="Picture 73" descr="RR IND Y.jp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6372782" y="2253591"/>
            <a:ext cx="1847851" cy="23675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42" y="3424356"/>
            <a:ext cx="2112457" cy="24896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782" y="3652956"/>
            <a:ext cx="2109017" cy="24856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05" y="5420077"/>
            <a:ext cx="2332479" cy="237669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05" y="5658685"/>
            <a:ext cx="2373816" cy="241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43" y="4110913"/>
            <a:ext cx="1555458" cy="240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271" y="4351370"/>
            <a:ext cx="1559530" cy="23227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12</a:t>
            </a:r>
          </a:p>
        </p:txBody>
      </p:sp>
    </p:spTree>
    <p:extLst>
      <p:ext uri="{BB962C8B-B14F-4D97-AF65-F5344CB8AC3E}">
        <p14:creationId xmlns="" xmlns:p14="http://schemas.microsoft.com/office/powerpoint/2010/main" val="3798792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6455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Register Access Operations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45767"/>
            <a:ext cx="465686" cy="3535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05000" y="902732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16C: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91200" y="914366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23" y="1299402"/>
            <a:ext cx="506516" cy="4531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23" y="1308126"/>
            <a:ext cx="496157" cy="444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339" y="1905000"/>
            <a:ext cx="549484" cy="66765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23" y="2119455"/>
            <a:ext cx="506516" cy="453197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65" y="3081328"/>
            <a:ext cx="496157" cy="44447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939" y="2858149"/>
            <a:ext cx="549484" cy="66765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499" y="2139190"/>
            <a:ext cx="506516" cy="45319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842" y="3082267"/>
            <a:ext cx="496157" cy="4444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433" y="1917794"/>
            <a:ext cx="550066" cy="665869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433" y="2851094"/>
            <a:ext cx="550066" cy="6658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841" y="1308126"/>
            <a:ext cx="426694" cy="4444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841" y="1975833"/>
            <a:ext cx="397909" cy="44447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914" y="1299402"/>
            <a:ext cx="426694" cy="44447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169" y="1975521"/>
            <a:ext cx="397909" cy="4444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47255" y="131943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5300755" y="195547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299402"/>
            <a:ext cx="408328" cy="43810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083" y="1964442"/>
            <a:ext cx="408328" cy="438102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7333514" y="129021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7340678" y="195807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698" y="3657600"/>
            <a:ext cx="426694" cy="44447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658" y="3657600"/>
            <a:ext cx="426694" cy="44447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698" y="4191000"/>
            <a:ext cx="426694" cy="44447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658" y="4191000"/>
            <a:ext cx="426694" cy="44447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100" y="3655272"/>
            <a:ext cx="561817" cy="44679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965" y="3666341"/>
            <a:ext cx="548030" cy="43572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196" y="4190999"/>
            <a:ext cx="557955" cy="44447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="" xmlns:a14="http://schemas.microsoft.com/office/drawing/2010/main">
                  <a14:imgLayer r:embed="rId2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964" y="4191000"/>
            <a:ext cx="552223" cy="444472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5922698" y="365527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5922698" y="419099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7478387" y="365527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7478387" y="417700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100" y="4887199"/>
            <a:ext cx="561817" cy="446799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965" y="4898268"/>
            <a:ext cx="548030" cy="435729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196" y="5422926"/>
            <a:ext cx="557955" cy="444473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="" xmlns:a14="http://schemas.microsoft.com/office/drawing/2010/main">
                  <a14:imgLayer r:embed="rId2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964" y="5422927"/>
            <a:ext cx="552223" cy="444472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5922698" y="488719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5922698" y="542292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7478387" y="488719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7478387" y="540893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698" y="4887199"/>
            <a:ext cx="397909" cy="444473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457" y="5422925"/>
            <a:ext cx="397909" cy="444473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658" y="4915700"/>
            <a:ext cx="397909" cy="444473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657" y="5422927"/>
            <a:ext cx="397909" cy="4444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98" y="3809493"/>
            <a:ext cx="549812" cy="64144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3809493"/>
            <a:ext cx="533399" cy="64237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18" y="3935687"/>
            <a:ext cx="574291" cy="515252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622" y="3943552"/>
            <a:ext cx="574291" cy="51525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="" xmlns:a14="http://schemas.microsoft.com/office/drawing/2010/main">
                  <a14:imgLayer r:embed="rId2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02" y="2600091"/>
            <a:ext cx="419999" cy="428749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>
            <a:off x="5713306" y="259452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="" xmlns:a14="http://schemas.microsoft.com/office/drawing/2010/main">
                  <a14:imgLayer r:embed="rId2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670" y="2607918"/>
            <a:ext cx="396402" cy="420922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="" xmlns:a14="http://schemas.microsoft.com/office/drawing/2010/main">
                  <a14:imgLayer r:embed="rId2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377" y="2609851"/>
            <a:ext cx="419999" cy="428749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="" xmlns:a14="http://schemas.microsoft.com/office/drawing/2010/main">
                  <a14:imgLayer r:embed="rId2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045" y="2617678"/>
            <a:ext cx="396402" cy="420922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859" y="2600498"/>
            <a:ext cx="408328" cy="438102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7785463" y="261767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124200" y="6339992"/>
            <a:ext cx="2895600" cy="365125"/>
          </a:xfrm>
        </p:spPr>
        <p:txBody>
          <a:bodyPr/>
          <a:lstStyle/>
          <a:p>
            <a:r>
              <a:rPr lang="en-US" dirty="0" smtClean="0"/>
              <a:t>13</a:t>
            </a:r>
          </a:p>
        </p:txBody>
      </p:sp>
    </p:spTree>
    <p:extLst>
      <p:ext uri="{BB962C8B-B14F-4D97-AF65-F5344CB8AC3E}">
        <p14:creationId xmlns="" xmlns:p14="http://schemas.microsoft.com/office/powerpoint/2010/main" val="897796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6455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Brief Word About Programming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45767"/>
            <a:ext cx="465686" cy="3535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0" y="902732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16C:</a:t>
            </a:r>
            <a:endParaRPr lang="en-US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6728180" y="914366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34S: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772314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203 (minus data-reg space)      No. of Steps		     506 (</a:t>
            </a:r>
            <a:r>
              <a:rPr lang="en-US" sz="2000" dirty="0" smtClean="0">
                <a:sym typeface="Symbol"/>
              </a:rPr>
              <a:t></a:t>
            </a:r>
            <a:r>
              <a:rPr lang="en-US" sz="2000" dirty="0" smtClean="0">
                <a:sym typeface="Symbol"/>
              </a:rPr>
              <a:t>8</a:t>
            </a:r>
            <a:r>
              <a:rPr lang="en-US" sz="2000" dirty="0" smtClean="0"/>
              <a:t> </a:t>
            </a:r>
            <a:r>
              <a:rPr lang="en-US" sz="2000" dirty="0" smtClean="0"/>
              <a:t>sets)</a:t>
            </a:r>
          </a:p>
          <a:p>
            <a:endParaRPr lang="en-US" sz="2000" dirty="0"/>
          </a:p>
          <a:p>
            <a:r>
              <a:rPr lang="en-US" sz="2000" dirty="0" smtClean="0"/>
              <a:t>0 – 9, A – F		       Prgm Labels	  00-99, A – D, 3-char ALPHA</a:t>
            </a:r>
          </a:p>
          <a:p>
            <a:endParaRPr lang="en-US" sz="2000" dirty="0"/>
          </a:p>
          <a:p>
            <a:r>
              <a:rPr lang="en-US" sz="2000" dirty="0" smtClean="0"/>
              <a:t>4 levels	                	       Subroutines		        8 levels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7800" y="3708737"/>
            <a:ext cx="6406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Timing:</a:t>
            </a:r>
          </a:p>
          <a:p>
            <a:pPr algn="ctr"/>
            <a:r>
              <a:rPr lang="en-US" sz="2000" dirty="0" smtClean="0"/>
              <a:t>Fill stack with 1’s, and enter the program:  LBL A, +, GTO A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Press R/S and run for approx. 10 seconds: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16C: 38 counts		34S: 52,089 counts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14</a:t>
            </a:r>
          </a:p>
        </p:txBody>
      </p:sp>
    </p:spTree>
    <p:extLst>
      <p:ext uri="{BB962C8B-B14F-4D97-AF65-F5344CB8AC3E}">
        <p14:creationId xmlns="" xmlns:p14="http://schemas.microsoft.com/office/powerpoint/2010/main" val="2947738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1"/>
            <a:ext cx="7772400" cy="91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Restoring the 16C Functionality in 1993: </a:t>
            </a:r>
            <a:br>
              <a:rPr lang="en-US" sz="2400" dirty="0" smtClean="0"/>
            </a:br>
            <a:r>
              <a:rPr lang="en-US" sz="2400" dirty="0" smtClean="0"/>
              <a:t>The HP16C Emulator Library for the HP48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45767"/>
            <a:ext cx="465686" cy="3535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018" y="1289143"/>
            <a:ext cx="2371571" cy="4883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71" y="2676418"/>
            <a:ext cx="4030476" cy="258138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27710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6455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16C Memory Layout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45767"/>
            <a:ext cx="465686" cy="3535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331" y="762000"/>
            <a:ext cx="4495800" cy="8757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00043"/>
            <a:ext cx="3942031" cy="4372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70" y="2286000"/>
            <a:ext cx="3914561" cy="2722283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903390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8153400" cy="539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6455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34S Memory Layout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45767"/>
            <a:ext cx="465686" cy="3535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388" y="2656812"/>
            <a:ext cx="1072412" cy="148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29" y="1981200"/>
            <a:ext cx="1066800" cy="148299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429000"/>
            <a:ext cx="4419600" cy="246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038600" y="4191000"/>
            <a:ext cx="7713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(506 steps)</a:t>
            </a:r>
            <a:endParaRPr lang="en-US" sz="1000" b="1" dirty="0"/>
          </a:p>
        </p:txBody>
      </p:sp>
    </p:spTree>
    <p:extLst>
      <p:ext uri="{BB962C8B-B14F-4D97-AF65-F5344CB8AC3E}">
        <p14:creationId xmlns="" xmlns:p14="http://schemas.microsoft.com/office/powerpoint/2010/main" val="3891135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6455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Stack and Display Manipulation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45767"/>
            <a:ext cx="465686" cy="35357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554794" y="963062"/>
            <a:ext cx="1950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16C (4-level stack):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257800" y="971233"/>
            <a:ext cx="2428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34S (4- or 8-level stack):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711" y="1340565"/>
            <a:ext cx="341142" cy="7596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711" y="2286000"/>
            <a:ext cx="330591" cy="2883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800" y="2667000"/>
            <a:ext cx="376311" cy="35169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92" y="2698652"/>
            <a:ext cx="330591" cy="2883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62" y="3124200"/>
            <a:ext cx="320040" cy="29893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010" y="3581400"/>
            <a:ext cx="316523" cy="29893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575" y="4038600"/>
            <a:ext cx="341142" cy="75965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99" y="4242581"/>
            <a:ext cx="376311" cy="35169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800" y="3555023"/>
            <a:ext cx="376311" cy="35169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404" y="4933071"/>
            <a:ext cx="348175" cy="40092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95" y="4947131"/>
            <a:ext cx="376311" cy="337625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2790092" y="493720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89" y="5486400"/>
            <a:ext cx="343498" cy="30151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400" y="5461311"/>
            <a:ext cx="376311" cy="35169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399" y="5825826"/>
            <a:ext cx="376311" cy="35169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137" y="5859236"/>
            <a:ext cx="337625" cy="28487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092" y="5486400"/>
            <a:ext cx="334108" cy="29542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285" y="5848685"/>
            <a:ext cx="334108" cy="29542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764" y="1514856"/>
            <a:ext cx="676656" cy="31394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692" y="2288327"/>
            <a:ext cx="304800" cy="31089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49" y="2687398"/>
            <a:ext cx="304800" cy="31089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=""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855" y="2687398"/>
            <a:ext cx="295656" cy="31394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="" xmlns:a14="http://schemas.microsoft.com/office/drawing/2010/main">
                  <a14:imgLayer r:embed="rId2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788" y="3124200"/>
            <a:ext cx="292608" cy="29870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="" xmlns:a14="http://schemas.microsoft.com/office/drawing/2010/main">
                  <a14:imgLayer r:embed="rId2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49" y="3555023"/>
            <a:ext cx="304800" cy="29565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="" xmlns:a14="http://schemas.microsoft.com/office/drawing/2010/main">
                  <a14:imgLayer r:embed="rId2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096" y="4191000"/>
            <a:ext cx="298704" cy="313944"/>
          </a:xfrm>
          <a:prstGeom prst="rect">
            <a:avLst/>
          </a:prstGeom>
        </p:spPr>
      </p:pic>
      <p:pic>
        <p:nvPicPr>
          <p:cNvPr id="73" name="Picture 72" descr="LZON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5638800" y="5506700"/>
            <a:ext cx="1663700" cy="252452"/>
          </a:xfrm>
          <a:prstGeom prst="rect">
            <a:avLst/>
          </a:prstGeom>
        </p:spPr>
      </p:pic>
      <p:pic>
        <p:nvPicPr>
          <p:cNvPr id="74" name="Picture 73" descr="LZOFF.jp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635892" y="5866460"/>
            <a:ext cx="1790700" cy="265289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="" xmlns:a14="http://schemas.microsoft.com/office/drawing/2010/main">
                  <a14:imgLayer r:embed="rId2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49" y="4922230"/>
            <a:ext cx="292608" cy="399288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="" xmlns:a14="http://schemas.microsoft.com/office/drawing/2010/main">
                  <a14:imgLayer r:embed="rId3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92" y="4933071"/>
            <a:ext cx="292608" cy="323088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3581400" y="1514856"/>
            <a:ext cx="21335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ENTER</a:t>
            </a:r>
          </a:p>
          <a:p>
            <a:pPr algn="ctr"/>
            <a:endParaRPr lang="en-US" sz="1600" dirty="0"/>
          </a:p>
          <a:p>
            <a:pPr algn="ctr"/>
            <a:endParaRPr lang="en-US" sz="1400" dirty="0" smtClean="0"/>
          </a:p>
          <a:p>
            <a:pPr algn="ctr"/>
            <a:r>
              <a:rPr lang="en-US" dirty="0" smtClean="0"/>
              <a:t>Roll Down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dirty="0" smtClean="0"/>
              <a:t>Roll Up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dirty="0" smtClean="0"/>
              <a:t>X Exchange Y</a:t>
            </a:r>
          </a:p>
          <a:p>
            <a:pPr algn="ctr"/>
            <a:endParaRPr lang="en-US" sz="1200" dirty="0"/>
          </a:p>
          <a:p>
            <a:pPr algn="ctr"/>
            <a:r>
              <a:rPr lang="en-US" dirty="0" smtClean="0"/>
              <a:t>Clear X</a:t>
            </a:r>
          </a:p>
          <a:p>
            <a:pPr algn="ctr"/>
            <a:endParaRPr lang="en-US" sz="1200" dirty="0"/>
          </a:p>
          <a:p>
            <a:pPr algn="ctr"/>
            <a:endParaRPr lang="en-US" sz="1000" dirty="0" smtClean="0"/>
          </a:p>
          <a:p>
            <a:pPr algn="ctr"/>
            <a:r>
              <a:rPr lang="en-US" dirty="0" smtClean="0"/>
              <a:t>Last X</a:t>
            </a:r>
          </a:p>
          <a:p>
            <a:pPr algn="ctr"/>
            <a:endParaRPr lang="en-US" sz="2400" dirty="0"/>
          </a:p>
          <a:p>
            <a:pPr algn="ctr"/>
            <a:r>
              <a:rPr lang="en-US" dirty="0" smtClean="0"/>
              <a:t>Switch to</a:t>
            </a:r>
          </a:p>
          <a:p>
            <a:pPr algn="ctr"/>
            <a:r>
              <a:rPr lang="en-US" dirty="0" smtClean="0"/>
              <a:t>Floating Point Mode</a:t>
            </a:r>
          </a:p>
          <a:p>
            <a:pPr algn="ctr"/>
            <a:endParaRPr lang="en-US" sz="800" dirty="0"/>
          </a:p>
          <a:p>
            <a:pPr algn="ctr"/>
            <a:r>
              <a:rPr lang="en-US" dirty="0" smtClean="0"/>
              <a:t>Leading 0’s On</a:t>
            </a:r>
          </a:p>
          <a:p>
            <a:pPr algn="ctr"/>
            <a:endParaRPr lang="en-US" sz="400" dirty="0" smtClean="0"/>
          </a:p>
          <a:p>
            <a:pPr algn="ctr"/>
            <a:r>
              <a:rPr lang="en-US" dirty="0" smtClean="0"/>
              <a:t>Leading 0’s Off</a:t>
            </a:r>
          </a:p>
          <a:p>
            <a:endParaRPr lang="en-US" dirty="0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=""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407" y="3536735"/>
            <a:ext cx="295656" cy="313944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2" cstate="print">
            <a:extLst>
              <a:ext uri="{BEBA8EAE-BF5A-486C-A8C5-ECC9F3942E4B}">
                <a14:imgProps xmlns="" xmlns:a14="http://schemas.microsoft.com/office/drawing/2010/main">
                  <a14:imgLayer r:embed="rId3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89" y="4149852"/>
            <a:ext cx="368808" cy="3962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495027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6455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Math Functionality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45767"/>
            <a:ext cx="465686" cy="3535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20262"/>
            <a:ext cx="337625" cy="2848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15573"/>
            <a:ext cx="348175" cy="309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26124"/>
            <a:ext cx="351692" cy="2989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419090"/>
            <a:ext cx="365760" cy="305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50" y="1815319"/>
            <a:ext cx="377222" cy="3182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81908"/>
            <a:ext cx="376311" cy="3516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50" y="2261227"/>
            <a:ext cx="377222" cy="3295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39108"/>
            <a:ext cx="376311" cy="3516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052" y="2727492"/>
            <a:ext cx="356120" cy="3205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08" y="2696308"/>
            <a:ext cx="376311" cy="3516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="" xmlns:a14="http://schemas.microsoft.com/office/drawing/2010/main">
                  <a14:imgLayer r:embed="rId1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48" y="3200400"/>
            <a:ext cx="362243" cy="4114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07" y="3276600"/>
            <a:ext cx="376311" cy="3376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="" xmlns:a14="http://schemas.microsoft.com/office/drawing/2010/main">
                  <a14:imgLayer r:embed="rId2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50" y="4267200"/>
            <a:ext cx="368641" cy="3481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="" xmlns:a14="http://schemas.microsoft.com/office/drawing/2010/main">
                  <a14:imgLayer r:embed="rId2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052" y="3794291"/>
            <a:ext cx="347539" cy="3205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06" y="3763108"/>
            <a:ext cx="376311" cy="35169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4267200"/>
            <a:ext cx="376311" cy="35169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="" xmlns:a14="http://schemas.microsoft.com/office/drawing/2010/main">
                  <a14:imgLayer r:embed="rId2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01" y="4773061"/>
            <a:ext cx="354999" cy="3323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7" y="4753708"/>
            <a:ext cx="376311" cy="3516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681347" y="963062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16C: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705600" y="971233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34S: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="" xmlns:a14="http://schemas.microsoft.com/office/drawing/2010/main">
                  <a14:imgLayer r:embed="rId2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426124"/>
            <a:ext cx="387096" cy="30784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="" xmlns:a14="http://schemas.microsoft.com/office/drawing/2010/main">
                  <a14:imgLayer r:embed="rId30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432220"/>
            <a:ext cx="371856" cy="29565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="" xmlns:a14="http://schemas.microsoft.com/office/drawing/2010/main">
                  <a14:imgLayer r:embed="rId32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460"/>
            <a:ext cx="359664" cy="28651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3" cstate="print">
            <a:extLst>
              <a:ext uri="{BEBA8EAE-BF5A-486C-A8C5-ECC9F3942E4B}">
                <a14:imgProps xmlns="" xmlns:a14="http://schemas.microsoft.com/office/drawing/2010/main">
                  <a14:imgLayer r:embed="rId3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447460"/>
            <a:ext cx="362712" cy="29565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5" cstate="print">
            <a:extLst>
              <a:ext uri="{BEBA8EAE-BF5A-486C-A8C5-ECC9F3942E4B}">
                <a14:imgProps xmlns="" xmlns:a14="http://schemas.microsoft.com/office/drawing/2010/main">
                  <a14:imgLayer r:embed="rId3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828800"/>
            <a:ext cx="381000" cy="39014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7" cstate="print">
            <a:extLst>
              <a:ext uri="{BEBA8EAE-BF5A-486C-A8C5-ECC9F3942E4B}">
                <a14:imgProps xmlns="" xmlns:a14="http://schemas.microsoft.com/office/drawing/2010/main">
                  <a14:imgLayer r:embed="rId3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828800"/>
            <a:ext cx="353338" cy="39014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9" cstate="print">
            <a:extLst>
              <a:ext uri="{BEBA8EAE-BF5A-486C-A8C5-ECC9F3942E4B}">
                <a14:imgProps xmlns="" xmlns:a14="http://schemas.microsoft.com/office/drawing/2010/main">
                  <a14:imgLayer r:embed="rId40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286000"/>
            <a:ext cx="353568" cy="40233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7" cstate="print">
            <a:extLst>
              <a:ext uri="{BEBA8EAE-BF5A-486C-A8C5-ECC9F3942E4B}">
                <a14:imgProps xmlns="" xmlns:a14="http://schemas.microsoft.com/office/drawing/2010/main">
                  <a14:imgLayer r:embed="rId3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286000"/>
            <a:ext cx="353338" cy="39014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1" cstate="print">
            <a:extLst>
              <a:ext uri="{BEBA8EAE-BF5A-486C-A8C5-ECC9F3942E4B}">
                <a14:imgProps xmlns="" xmlns:a14="http://schemas.microsoft.com/office/drawing/2010/main">
                  <a14:imgLayer r:embed="rId42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743200"/>
            <a:ext cx="377952" cy="39014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7" cstate="print">
            <a:extLst>
              <a:ext uri="{BEBA8EAE-BF5A-486C-A8C5-ECC9F3942E4B}">
                <a14:imgProps xmlns="" xmlns:a14="http://schemas.microsoft.com/office/drawing/2010/main">
                  <a14:imgLayer r:embed="rId3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037" y="2743200"/>
            <a:ext cx="353338" cy="39014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3" cstate="print">
            <a:extLst>
              <a:ext uri="{BEBA8EAE-BF5A-486C-A8C5-ECC9F3942E4B}">
                <a14:imgProps xmlns="" xmlns:a14="http://schemas.microsoft.com/office/drawing/2010/main">
                  <a14:imgLayer r:embed="rId4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696" y="3276600"/>
            <a:ext cx="374904" cy="30175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5" cstate="print">
            <a:extLst>
              <a:ext uri="{BEBA8EAE-BF5A-486C-A8C5-ECC9F3942E4B}">
                <a14:imgProps xmlns="" xmlns:a14="http://schemas.microsoft.com/office/drawing/2010/main">
                  <a14:imgLayer r:embed="rId4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037" y="3276600"/>
            <a:ext cx="353338" cy="324889"/>
          </a:xfrm>
          <a:prstGeom prst="rect">
            <a:avLst/>
          </a:prstGeom>
        </p:spPr>
      </p:pic>
      <p:pic>
        <p:nvPicPr>
          <p:cNvPr id="42" name="Picture 41" descr="DBLx.jpg"/>
          <p:cNvPicPr>
            <a:picLocks noChangeAspect="1"/>
          </p:cNvPicPr>
          <p:nvPr/>
        </p:nvPicPr>
        <p:blipFill>
          <a:blip r:embed="rId47" cstate="print"/>
          <a:stretch>
            <a:fillRect/>
          </a:stretch>
        </p:blipFill>
        <p:spPr>
          <a:xfrm>
            <a:off x="5764443" y="3765011"/>
            <a:ext cx="1762124" cy="268151"/>
          </a:xfrm>
          <a:prstGeom prst="rect">
            <a:avLst/>
          </a:prstGeom>
        </p:spPr>
      </p:pic>
      <p:pic>
        <p:nvPicPr>
          <p:cNvPr id="43" name="Picture 42" descr="DBL divide.jpg"/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5773967" y="4267200"/>
            <a:ext cx="1743075" cy="255573"/>
          </a:xfrm>
          <a:prstGeom prst="rect">
            <a:avLst/>
          </a:prstGeom>
        </p:spPr>
      </p:pic>
      <p:pic>
        <p:nvPicPr>
          <p:cNvPr id="44" name="Picture 43" descr="DBLR.jpg"/>
          <p:cNvPicPr>
            <a:picLocks noChangeAspect="1"/>
          </p:cNvPicPr>
          <p:nvPr/>
        </p:nvPicPr>
        <p:blipFill>
          <a:blip r:embed="rId49" cstate="print"/>
          <a:stretch>
            <a:fillRect/>
          </a:stretch>
        </p:blipFill>
        <p:spPr>
          <a:xfrm>
            <a:off x="5773967" y="4724400"/>
            <a:ext cx="1758950" cy="26032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0" cstate="print">
            <a:extLst>
              <a:ext uri="{BEBA8EAE-BF5A-486C-A8C5-ECC9F3942E4B}">
                <a14:imgProps xmlns="" xmlns:a14="http://schemas.microsoft.com/office/drawing/2010/main">
                  <a14:imgLayer r:embed="rId3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075" y="5159493"/>
            <a:ext cx="381000" cy="39014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1" cstate="print">
            <a:extLst>
              <a:ext uri="{BEBA8EAE-BF5A-486C-A8C5-ECC9F3942E4B}">
                <a14:imgProps xmlns="" xmlns:a14="http://schemas.microsoft.com/office/drawing/2010/main">
                  <a14:imgLayer r:embed="rId5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037" y="5181600"/>
            <a:ext cx="353338" cy="37083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3" cstate="print">
            <a:extLst>
              <a:ext uri="{BEBA8EAE-BF5A-486C-A8C5-ECC9F3942E4B}">
                <a14:imgProps xmlns="" xmlns:a14="http://schemas.microsoft.com/office/drawing/2010/main">
                  <a14:imgLayer r:embed="rId5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96" y="5638800"/>
            <a:ext cx="1670304" cy="55412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7" cstate="print">
            <a:extLst>
              <a:ext uri="{BEBA8EAE-BF5A-486C-A8C5-ECC9F3942E4B}">
                <a14:imgProps xmlns="" xmlns:a14="http://schemas.microsoft.com/office/drawing/2010/main">
                  <a14:imgLayer r:embed="rId3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929" y="5714999"/>
            <a:ext cx="353338" cy="39014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1" cstate="print">
            <a:extLst>
              <a:ext uri="{BEBA8EAE-BF5A-486C-A8C5-ECC9F3942E4B}">
                <a14:imgProps xmlns="" xmlns:a14="http://schemas.microsoft.com/office/drawing/2010/main">
                  <a14:imgLayer r:embed="rId5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62" y="5724656"/>
            <a:ext cx="353338" cy="370830"/>
          </a:xfrm>
          <a:prstGeom prst="rect">
            <a:avLst/>
          </a:prstGeom>
        </p:spPr>
      </p:pic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752590"/>
              </p:ext>
            </p:extLst>
          </p:nvPr>
        </p:nvGraphicFramePr>
        <p:xfrm>
          <a:off x="3352800" y="1374068"/>
          <a:ext cx="2133600" cy="4708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</a:tblGrid>
              <a:tr h="47081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+, -,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, 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08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Square Root</a:t>
                      </a:r>
                      <a:endParaRPr lang="en-US" dirty="0"/>
                    </a:p>
                  </a:txBody>
                  <a:tcPr/>
                </a:tc>
              </a:tr>
              <a:tr h="4708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Reciprocal</a:t>
                      </a:r>
                      <a:endParaRPr lang="en-US" dirty="0"/>
                    </a:p>
                  </a:txBody>
                  <a:tcPr/>
                </a:tc>
              </a:tr>
              <a:tr h="4708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Absolute Value</a:t>
                      </a:r>
                      <a:endParaRPr lang="en-US" dirty="0"/>
                    </a:p>
                  </a:txBody>
                  <a:tcPr/>
                </a:tc>
              </a:tr>
              <a:tr h="4708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Remainder</a:t>
                      </a:r>
                      <a:endParaRPr lang="en-US" dirty="0"/>
                    </a:p>
                  </a:txBody>
                  <a:tcPr/>
                </a:tc>
              </a:tr>
              <a:tr h="4708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Double Multiply</a:t>
                      </a:r>
                      <a:endParaRPr lang="en-US" dirty="0"/>
                    </a:p>
                  </a:txBody>
                  <a:tcPr/>
                </a:tc>
              </a:tr>
              <a:tr h="4708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Double Divide</a:t>
                      </a:r>
                      <a:endParaRPr lang="en-US" dirty="0"/>
                    </a:p>
                  </a:txBody>
                  <a:tcPr/>
                </a:tc>
              </a:tr>
              <a:tr h="4708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Double Remainder</a:t>
                      </a:r>
                      <a:endParaRPr lang="en-US" dirty="0"/>
                    </a:p>
                  </a:txBody>
                  <a:tcPr/>
                </a:tc>
              </a:tr>
              <a:tr h="4708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Square</a:t>
                      </a:r>
                      <a:endParaRPr lang="en-US" dirty="0"/>
                    </a:p>
                  </a:txBody>
                  <a:tcPr/>
                </a:tc>
              </a:tr>
              <a:tr h="4708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10ˣ, log, 2ˣ, log₂, yˣ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511083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6455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Base Conversions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45767"/>
            <a:ext cx="465686" cy="3535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442" y="1371600"/>
            <a:ext cx="4163958" cy="838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728288"/>
            <a:ext cx="3277111" cy="11570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002527"/>
            <a:ext cx="3241110" cy="12062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4539" y="902732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16C: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9780" y="304800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34S: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2590800"/>
            <a:ext cx="3282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Any base (2-16) via MODE menu: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4539" y="2438400"/>
            <a:ext cx="79030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BAS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10200" y="4330282"/>
            <a:ext cx="2047875" cy="26486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609600" cy="23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27" y="2744369"/>
            <a:ext cx="22098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65243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6455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Complement Modes and Word Size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45767"/>
            <a:ext cx="465686" cy="3535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90947" y="902732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16C: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70980" y="914366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34S: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77010"/>
            <a:ext cx="2590800" cy="1029123"/>
          </a:xfrm>
          <a:prstGeom prst="rect">
            <a:avLst/>
          </a:prstGeom>
        </p:spPr>
      </p:pic>
      <p:pic>
        <p:nvPicPr>
          <p:cNvPr id="17" name="Picture 16" descr="1COMP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1285442"/>
            <a:ext cx="2152650" cy="304903"/>
          </a:xfrm>
          <a:prstGeom prst="rect">
            <a:avLst/>
          </a:prstGeom>
        </p:spPr>
      </p:pic>
      <p:pic>
        <p:nvPicPr>
          <p:cNvPr id="18" name="Picture 17" descr="2COMP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1704116"/>
            <a:ext cx="2153464" cy="316358"/>
          </a:xfrm>
          <a:prstGeom prst="rect">
            <a:avLst/>
          </a:prstGeom>
        </p:spPr>
      </p:pic>
      <p:pic>
        <p:nvPicPr>
          <p:cNvPr id="19" name="Picture 18" descr="UNSIG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6400" y="2164021"/>
            <a:ext cx="2057400" cy="288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35" y="2971800"/>
            <a:ext cx="1031899" cy="1162049"/>
          </a:xfrm>
          <a:prstGeom prst="rect">
            <a:avLst/>
          </a:prstGeom>
        </p:spPr>
      </p:pic>
      <p:pic>
        <p:nvPicPr>
          <p:cNvPr id="20" name="Picture 19" descr="WSIZ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76875" y="3157227"/>
            <a:ext cx="2162175" cy="308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419600"/>
            <a:ext cx="727100" cy="16619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949990" cy="8523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70" y="3200400"/>
            <a:ext cx="971992" cy="8720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916" y="5180392"/>
            <a:ext cx="971992" cy="87206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739" y="4174544"/>
            <a:ext cx="1866786" cy="89897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86" y="5144400"/>
            <a:ext cx="884691" cy="908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5800" y="3311435"/>
            <a:ext cx="771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WSIZE</a:t>
            </a:r>
          </a:p>
          <a:p>
            <a:r>
              <a:rPr lang="en-US" dirty="0" smtClean="0"/>
              <a:t>(1-64)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4343400"/>
            <a:ext cx="18432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16C:</a:t>
            </a:r>
            <a:r>
              <a:rPr lang="en-US" dirty="0" smtClean="0"/>
              <a:t> </a:t>
            </a:r>
          </a:p>
          <a:p>
            <a:r>
              <a:rPr lang="en-US" dirty="0" smtClean="0"/>
              <a:t>WINDOW 0-7</a:t>
            </a:r>
          </a:p>
          <a:p>
            <a:r>
              <a:rPr lang="en-US" dirty="0"/>
              <a:t>i</a:t>
            </a:r>
            <a:r>
              <a:rPr lang="en-US" dirty="0" smtClean="0"/>
              <a:t>n 8-digit chunks</a:t>
            </a:r>
          </a:p>
          <a:p>
            <a:r>
              <a:rPr lang="en-US" u="sng" dirty="0" smtClean="0"/>
              <a:t>34S:</a:t>
            </a:r>
            <a:r>
              <a:rPr lang="en-US" dirty="0" smtClean="0"/>
              <a:t> </a:t>
            </a:r>
          </a:p>
          <a:p>
            <a:r>
              <a:rPr lang="en-US" dirty="0"/>
              <a:t>l</a:t>
            </a:r>
            <a:r>
              <a:rPr lang="en-US" dirty="0" smtClean="0"/>
              <a:t>eft-, right-shift</a:t>
            </a:r>
          </a:p>
          <a:p>
            <a:r>
              <a:rPr lang="en-US" dirty="0"/>
              <a:t>i</a:t>
            </a:r>
            <a:r>
              <a:rPr lang="en-US" dirty="0" smtClean="0"/>
              <a:t>n 12-digit chunks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8</a:t>
            </a:r>
          </a:p>
        </p:txBody>
      </p:sp>
    </p:spTree>
    <p:extLst>
      <p:ext uri="{BB962C8B-B14F-4D97-AF65-F5344CB8AC3E}">
        <p14:creationId xmlns="" xmlns:p14="http://schemas.microsoft.com/office/powerpoint/2010/main" val="3404029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6455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Flag Manipulation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San Diego 9/25-26/2011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45767"/>
            <a:ext cx="465686" cy="3535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90947" y="902732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16C: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99580" y="914366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34S: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33807" cy="68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0201"/>
            <a:ext cx="2352261" cy="609600"/>
          </a:xfrm>
          <a:prstGeom prst="rect">
            <a:avLst/>
          </a:prstGeom>
        </p:spPr>
      </p:pic>
      <p:pic>
        <p:nvPicPr>
          <p:cNvPr id="25" name="Picture 24" descr="S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1" y="1541707"/>
            <a:ext cx="1800225" cy="326938"/>
          </a:xfrm>
          <a:prstGeom prst="rect">
            <a:avLst/>
          </a:prstGeom>
        </p:spPr>
      </p:pic>
      <p:pic>
        <p:nvPicPr>
          <p:cNvPr id="26" name="Picture 25" descr="C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81600" y="1905001"/>
            <a:ext cx="1779491" cy="304800"/>
          </a:xfrm>
          <a:prstGeom prst="rect">
            <a:avLst/>
          </a:prstGeom>
        </p:spPr>
      </p:pic>
      <p:pic>
        <p:nvPicPr>
          <p:cNvPr id="27" name="Picture 26" descr="FF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92713" y="2302454"/>
            <a:ext cx="1665288" cy="243108"/>
          </a:xfrm>
          <a:prstGeom prst="rect">
            <a:avLst/>
          </a:prstGeom>
        </p:spPr>
      </p:pic>
      <p:pic>
        <p:nvPicPr>
          <p:cNvPr id="28" name="Picture 27" descr="FS question mark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53000" y="3042662"/>
            <a:ext cx="1511300" cy="244761"/>
          </a:xfrm>
          <a:prstGeom prst="rect">
            <a:avLst/>
          </a:prstGeom>
        </p:spPr>
      </p:pic>
      <p:pic>
        <p:nvPicPr>
          <p:cNvPr id="29" name="Picture 28" descr="FC question mark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34200" y="3057993"/>
            <a:ext cx="1536700" cy="234125"/>
          </a:xfrm>
          <a:prstGeom prst="rect">
            <a:avLst/>
          </a:prstGeom>
        </p:spPr>
      </p:pic>
      <p:pic>
        <p:nvPicPr>
          <p:cNvPr id="30" name="Picture 29" descr="FS question mark C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53000" y="3422573"/>
            <a:ext cx="1625600" cy="235027"/>
          </a:xfrm>
          <a:prstGeom prst="rect">
            <a:avLst/>
          </a:prstGeom>
        </p:spPr>
      </p:pic>
      <p:pic>
        <p:nvPicPr>
          <p:cNvPr id="31" name="Picture 30" descr="FS question mark S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946650" y="3800089"/>
            <a:ext cx="1638300" cy="238511"/>
          </a:xfrm>
          <a:prstGeom prst="rect">
            <a:avLst/>
          </a:prstGeom>
        </p:spPr>
      </p:pic>
      <p:pic>
        <p:nvPicPr>
          <p:cNvPr id="32" name="Picture 31" descr="FS question mark F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959350" y="4191000"/>
            <a:ext cx="1625600" cy="236235"/>
          </a:xfrm>
          <a:prstGeom prst="rect">
            <a:avLst/>
          </a:prstGeom>
        </p:spPr>
      </p:pic>
      <p:pic>
        <p:nvPicPr>
          <p:cNvPr id="33" name="Picture 32" descr="FC question mark C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934200" y="3428999"/>
            <a:ext cx="1625600" cy="229497"/>
          </a:xfrm>
          <a:prstGeom prst="rect">
            <a:avLst/>
          </a:prstGeom>
        </p:spPr>
      </p:pic>
      <p:pic>
        <p:nvPicPr>
          <p:cNvPr id="34" name="Picture 33" descr="FC question mark S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934200" y="3816347"/>
            <a:ext cx="1625600" cy="232229"/>
          </a:xfrm>
          <a:prstGeom prst="rect">
            <a:avLst/>
          </a:prstGeom>
        </p:spPr>
      </p:pic>
      <p:pic>
        <p:nvPicPr>
          <p:cNvPr id="35" name="Picture 34" descr="FC question mark F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952814" y="4194817"/>
            <a:ext cx="1619251" cy="22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1401" y="1524000"/>
            <a:ext cx="481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0" y="1840468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86601" y="2221468"/>
            <a:ext cx="126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Flip (Invert)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80" y="2637732"/>
            <a:ext cx="1645198" cy="258945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419600" y="1066800"/>
            <a:ext cx="0" cy="48768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="" xmlns:p14="http://schemas.microsoft.com/office/powerpoint/2010/main" val="3128117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320</Words>
  <Application>Microsoft Office PowerPoint</Application>
  <PresentationFormat>On-screen Show (4:3)</PresentationFormat>
  <Paragraphs>143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Custom Design</vt:lpstr>
      <vt:lpstr>1_Custom Design</vt:lpstr>
      <vt:lpstr>An HP16C / WP 34S Dictionary</vt:lpstr>
      <vt:lpstr>Restoring the 16C Functionality in 1993:  The HP16C Emulator Library for the HP48</vt:lpstr>
      <vt:lpstr>16C Memory Layout</vt:lpstr>
      <vt:lpstr>34S Memory Layout</vt:lpstr>
      <vt:lpstr>Stack and Display Manipulation</vt:lpstr>
      <vt:lpstr>Math Functionality</vt:lpstr>
      <vt:lpstr>Base Conversions</vt:lpstr>
      <vt:lpstr>Complement Modes and Word Size</vt:lpstr>
      <vt:lpstr>Flag Manipulation</vt:lpstr>
      <vt:lpstr>Bit Manipulation</vt:lpstr>
      <vt:lpstr>Logical Operations</vt:lpstr>
      <vt:lpstr>Rotate/Shift/Mask Operations</vt:lpstr>
      <vt:lpstr>Register Access Operations</vt:lpstr>
      <vt:lpstr>A Brief Word About Programming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HP16C / wp34S Dictionary</dc:title>
  <dc:creator>Jake Schwartz</dc:creator>
  <cp:lastModifiedBy>Jacob G Schwartz</cp:lastModifiedBy>
  <cp:revision>67</cp:revision>
  <cp:lastPrinted>2011-09-04T16:28:31Z</cp:lastPrinted>
  <dcterms:created xsi:type="dcterms:W3CDTF">2011-09-03T18:05:52Z</dcterms:created>
  <dcterms:modified xsi:type="dcterms:W3CDTF">2011-09-13T14:42:09Z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830000800</vt:i4>
  </property>
  <property fmtid="{D5CDD505-2E9C-101B-9397-08002B2CF9AE}" pid="3" name="_NewReviewCycle">
    <vt:lpwstr/>
  </property>
  <property fmtid="{D5CDD505-2E9C-101B-9397-08002B2CF9AE}" pid="4" name="_EmailSubject">
    <vt:lpwstr>16C WP 34S</vt:lpwstr>
  </property>
  <property fmtid="{D5CDD505-2E9C-101B-9397-08002B2CF9AE}" pid="5" name="_AuthorEmail">
    <vt:lpwstr>jacob.g.schwartz@lmco.com</vt:lpwstr>
  </property>
  <property fmtid="{D5CDD505-2E9C-101B-9397-08002B2CF9AE}" pid="6" name="_AuthorEmailDisplayName">
    <vt:lpwstr>Schwartz, Jacob G</vt:lpwstr>
  </property>
</Properties>
</file>