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5" r:id="rId2"/>
    <p:sldId id="266" r:id="rId3"/>
    <p:sldId id="256" r:id="rId4"/>
    <p:sldId id="261" r:id="rId5"/>
    <p:sldId id="262" r:id="rId6"/>
    <p:sldId id="263" r:id="rId7"/>
    <p:sldId id="264" r:id="rId8"/>
    <p:sldId id="257" r:id="rId9"/>
    <p:sldId id="258" r:id="rId10"/>
    <p:sldId id="259" r:id="rId11"/>
    <p:sldId id="260" r:id="rId12"/>
    <p:sldId id="267" r:id="rId13"/>
    <p:sldId id="274" r:id="rId14"/>
    <p:sldId id="269" r:id="rId15"/>
    <p:sldId id="270" r:id="rId16"/>
    <p:sldId id="273" r:id="rId17"/>
    <p:sldId id="275" r:id="rId18"/>
    <p:sldId id="271" r:id="rId19"/>
    <p:sldId id="276" r:id="rId20"/>
    <p:sldId id="268" r:id="rId21"/>
    <p:sldId id="272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-2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2EB95-43E2-4D49-881F-C664F57834E3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241CD-3AC2-456D-8241-544D37826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5478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1DE89-808C-4E6E-A239-7510B529CCD9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02CA4-1784-493F-B89C-D8A175C54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3215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B31B-CF35-4808-B765-8D987B2867C6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9A55-1686-4A1D-ABBB-D96FD37E8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7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B83B31B-CF35-4808-B765-8D987B2867C6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9A55-1686-4A1D-ABBB-D96FD37E8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4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B83B31B-CF35-4808-B765-8D987B2867C6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9A55-1686-4A1D-ABBB-D96FD37E8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6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B83B31B-CF35-4808-B765-8D987B2867C6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9A55-1686-4A1D-ABBB-D96FD37E8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7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B83B31B-CF35-4808-B765-8D987B2867C6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9A55-1686-4A1D-ABBB-D96FD37E8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B83B31B-CF35-4808-B765-8D987B2867C6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9A55-1686-4A1D-ABBB-D96FD37E8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70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B83B31B-CF35-4808-B765-8D987B2867C6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9A55-1686-4A1D-ABBB-D96FD37E8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30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B83B31B-CF35-4808-B765-8D987B2867C6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9A55-1686-4A1D-ABBB-D96FD37E8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0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B83B31B-CF35-4808-B765-8D987B2867C6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9A55-1686-4A1D-ABBB-D96FD37E8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0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B83B31B-CF35-4808-B765-8D987B2867C6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9A55-1686-4A1D-ABBB-D96FD37E8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29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B83B31B-CF35-4808-B765-8D987B2867C6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9A55-1686-4A1D-ABBB-D96FD37E8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3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79634" y="6530201"/>
            <a:ext cx="184731" cy="276999"/>
          </a:xfrm>
          <a:prstGeom prst="rect">
            <a:avLst/>
          </a:prstGeom>
        </p:spPr>
        <p:txBody>
          <a:bodyPr vert="horz" wrap="none" lIns="91440" tIns="45720" rIns="91440" bIns="45720" rtlCol="0" anchor="b" anchorCtr="1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3B31B-CF35-4808-B765-8D987B2867C6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D9A55-1686-4A1D-ABBB-D96FD37E8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6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ehead.org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://sourceforge.net/projects/wp43s/?source=directory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79634" y="6530201"/>
            <a:ext cx="184731" cy="276999"/>
          </a:xfrm>
        </p:spPr>
        <p:txBody>
          <a:bodyPr wrap="none" anchor="b" anchorCtr="1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Calculator Odds and Ends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Jake Schwartz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267450"/>
            <a:ext cx="703981" cy="52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38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45" y="0"/>
            <a:ext cx="6773109" cy="68580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830" y="6322958"/>
            <a:ext cx="629970" cy="47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09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63" y="0"/>
            <a:ext cx="7310437" cy="22317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63" y="2233530"/>
            <a:ext cx="7310437" cy="2262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63" y="4572000"/>
            <a:ext cx="7310437" cy="22594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981200"/>
            <a:ext cx="13997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Indexed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 ways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With 980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Entries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 far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6305509"/>
            <a:ext cx="629970" cy="47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2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81200" y="0"/>
            <a:ext cx="51949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 “End”: The WP 34S and WP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31S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Calculators and Printed Manuals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543" y="778580"/>
            <a:ext cx="6314657" cy="607942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830" y="6322958"/>
            <a:ext cx="629970" cy="47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9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524000"/>
            <a:ext cx="62360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WP 34S Firmware by Walter Bonin,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Paul Dale and Marcus von Cube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WP 31S Firmware by Sanjeev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Visvanatha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Jonathan Cameron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830" y="6322958"/>
            <a:ext cx="629970" cy="47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13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" y="0"/>
            <a:ext cx="911320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200" y="596964"/>
            <a:ext cx="553998" cy="367023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Recent Firmware versions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53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6108" y="76200"/>
            <a:ext cx="7031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With the recently-added “YDON” Y-register display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6" y="549587"/>
            <a:ext cx="8863176" cy="62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2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609600"/>
            <a:ext cx="4344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Comparison of Major Features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830" y="6322958"/>
            <a:ext cx="629970" cy="47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285679"/>
              </p:ext>
            </p:extLst>
          </p:nvPr>
        </p:nvGraphicFramePr>
        <p:xfrm>
          <a:off x="1410229" y="1219200"/>
          <a:ext cx="6248399" cy="48768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6367"/>
                <a:gridCol w="1636016"/>
                <a:gridCol w="1636016"/>
              </a:tblGrid>
              <a:tr h="288057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WP 34S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WP 31S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789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8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Programmable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8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4 or 8-level RPN Stack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8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Double Precision Mode off/on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8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Y Display On/Off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8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Memory Registers (global)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8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Flags (global)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8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Full UNDO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only RCL 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8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Stat/Prob with 14 stat registers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8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Fraction Mode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8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Complex Operations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8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Matrix and Vector Math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8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Physical Constants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&gt;50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8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Conversions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&gt;80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8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Base Arithmetic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8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Special ALPHA Characters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2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11" y="0"/>
            <a:ext cx="53582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600200"/>
            <a:ext cx="24170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Original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2012 WP 34S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Printed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Owner’s Manual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7" y="6289969"/>
            <a:ext cx="629970" cy="47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0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76200"/>
            <a:ext cx="3026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Printed Manuals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6400800"/>
            <a:ext cx="7564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370 pp, ~$51.00 to U.S.                                   150pp, ~$35.00 to U.S.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618" y="6400800"/>
            <a:ext cx="526181" cy="39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0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1278"/>
            <a:ext cx="9144000" cy="41661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1" y="44827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Book orders have been handled via the HP Museum Forum in the 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Not quite HP Calculators – but related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 section. 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Walter is taking orders for and printing batches of twenty.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744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5000" y="228600"/>
            <a:ext cx="5318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 “Odd”: Updated PPC Archive DVD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68422"/>
            <a:ext cx="6477000" cy="6077463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830" y="6322958"/>
            <a:ext cx="629970" cy="47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55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4386"/>
            <a:ext cx="9144000" cy="45540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163" y="533400"/>
            <a:ext cx="80977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34S Beginner’s User Guide (V3.1 firmware) 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also is available at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www.conehead.org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as a free download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830" y="6322958"/>
            <a:ext cx="629970" cy="47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63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24" y="0"/>
            <a:ext cx="4856976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62000" y="1066800"/>
            <a:ext cx="23070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Written by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Ciaran J. Brady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14600"/>
            <a:ext cx="3581400" cy="595917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6305509"/>
            <a:ext cx="629970" cy="47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8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99" y="1302603"/>
            <a:ext cx="53832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Keep your fingers crossed 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the 43S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Check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sourceforge.net/projects/wp43s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/?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source=directory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the latest firmware news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493" y="0"/>
            <a:ext cx="3303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04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79634" y="6530201"/>
            <a:ext cx="184731" cy="276999"/>
          </a:xfrm>
        </p:spPr>
        <p:txBody>
          <a:bodyPr wrap="none" anchor="b" anchorCtr="1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0"/>
            <a:ext cx="632241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4233208"/>
            <a:ext cx="16738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Updates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Made to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HPCC</a:t>
            </a:r>
          </a:p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Datafile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830" y="6322958"/>
            <a:ext cx="629970" cy="47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90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59050"/>
            <a:ext cx="8014917" cy="6198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2612" y="76200"/>
            <a:ext cx="6313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First 6 volumes received the “J.W. treatment”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830" y="6322958"/>
            <a:ext cx="629970" cy="47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12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90" y="0"/>
            <a:ext cx="6316419" cy="6858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830" y="6322958"/>
            <a:ext cx="629970" cy="47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19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"/>
          <a:stretch/>
        </p:blipFill>
        <p:spPr bwMode="auto">
          <a:xfrm>
            <a:off x="228600" y="1473364"/>
            <a:ext cx="8686800" cy="492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533400"/>
            <a:ext cx="6811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 index of scannable HP-41 barcode files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12" y="6395795"/>
            <a:ext cx="509588" cy="38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70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5632"/>
          <a:stretch/>
        </p:blipFill>
        <p:spPr bwMode="auto">
          <a:xfrm>
            <a:off x="-14068" y="4689"/>
            <a:ext cx="758952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9" r="-10459"/>
          <a:stretch/>
        </p:blipFill>
        <p:spPr>
          <a:xfrm>
            <a:off x="4343400" y="701375"/>
            <a:ext cx="5391150" cy="616131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830" y="6322958"/>
            <a:ext cx="629970" cy="47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26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03" y="0"/>
            <a:ext cx="5792993" cy="68580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830" y="6322958"/>
            <a:ext cx="629970" cy="47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85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4863"/>
            <a:ext cx="9144000" cy="59669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147935"/>
            <a:ext cx="891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Datafile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comprehensive index started with the same issue coverage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5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3767</TotalTime>
  <Words>294</Words>
  <Application>Microsoft Office PowerPoint</Application>
  <PresentationFormat>On-screen Show (4:3)</PresentationFormat>
  <Paragraphs>92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Calculator Odds and 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Lockheed Martin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G Schwartz</dc:creator>
  <cp:lastModifiedBy>user</cp:lastModifiedBy>
  <cp:revision>51</cp:revision>
  <dcterms:created xsi:type="dcterms:W3CDTF">2014-09-09T16:56:19Z</dcterms:created>
  <dcterms:modified xsi:type="dcterms:W3CDTF">2014-09-15T00:05:56Z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Author">
    <vt:lpwstr>ACCT04\jgschwar</vt:lpwstr>
  </property>
  <property fmtid="{D5CDD505-2E9C-101B-9397-08002B2CF9AE}" pid="3" name="Document Sensitivity">
    <vt:lpwstr>1</vt:lpwstr>
  </property>
  <property fmtid="{D5CDD505-2E9C-101B-9397-08002B2CF9AE}" pid="4" name="ThirdParty">
    <vt:lpwstr/>
  </property>
  <property fmtid="{D5CDD505-2E9C-101B-9397-08002B2CF9AE}" pid="5" name="OCI Restriction">
    <vt:bool>false</vt:bool>
  </property>
  <property fmtid="{D5CDD505-2E9C-101B-9397-08002B2CF9AE}" pid="6" name="OCI Additional Info">
    <vt:lpwstr/>
  </property>
  <property fmtid="{D5CDD505-2E9C-101B-9397-08002B2CF9AE}" pid="7" name="Allow Header Overwrite">
    <vt:bool>true</vt:bool>
  </property>
  <property fmtid="{D5CDD505-2E9C-101B-9397-08002B2CF9AE}" pid="8" name="Allow Footer Overwrite">
    <vt:bool>true</vt:bool>
  </property>
  <property fmtid="{D5CDD505-2E9C-101B-9397-08002B2CF9AE}" pid="9" name="Multiple Selected">
    <vt:lpwstr>-1</vt:lpwstr>
  </property>
  <property fmtid="{D5CDD505-2E9C-101B-9397-08002B2CF9AE}" pid="10" name="SIPLongWording">
    <vt:lpwstr/>
  </property>
  <property fmtid="{D5CDD505-2E9C-101B-9397-08002B2CF9AE}" pid="11" name="checkedProgramsCount">
    <vt:i4>0</vt:i4>
  </property>
  <property fmtid="{D5CDD505-2E9C-101B-9397-08002B2CF9AE}" pid="12" name="ExpCountry">
    <vt:lpwstr/>
  </property>
</Properties>
</file>